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7" r:id="rId5"/>
    <p:sldId id="267" r:id="rId6"/>
    <p:sldId id="259" r:id="rId7"/>
    <p:sldId id="283" r:id="rId8"/>
    <p:sldId id="260" r:id="rId9"/>
    <p:sldId id="292" r:id="rId10"/>
    <p:sldId id="265" r:id="rId11"/>
    <p:sldId id="270" r:id="rId12"/>
    <p:sldId id="279" r:id="rId13"/>
    <p:sldId id="289" r:id="rId14"/>
    <p:sldId id="280" r:id="rId15"/>
    <p:sldId id="287" r:id="rId16"/>
    <p:sldId id="291" r:id="rId17"/>
    <p:sldId id="284" r:id="rId18"/>
    <p:sldId id="286" r:id="rId19"/>
    <p:sldId id="276" r:id="rId20"/>
    <p:sldId id="278" r:id="rId21"/>
    <p:sldId id="288" r:id="rId22"/>
    <p:sldId id="29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7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24A4-D5C6-49C2-9527-EE85C393775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5B08-27BB-4770-A8C7-FC189BFBD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4984-A615-4539-ACEE-A874BC8D148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476B-9F65-4875-B2E5-C042876AC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A4FA-D7D3-45A0-A900-A3774B86219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EAFD-DFE1-4714-97C4-71B24838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87D1-9A52-4C9C-A9A3-1CD1E2D50B5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7064-FAAB-4396-9AE2-29A793264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9F81-6FBC-4349-B4FF-B3EF3046DB7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4D90-2A9E-43D7-B028-506F79C69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E898-F3E5-454A-B1B4-567BB39738C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DE77-F5B2-477A-B650-98361626B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1B50-4A93-4DAF-A245-323A612293F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66AE-9A96-4113-A0CB-153F6A725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926E-CD6C-4F40-8EC5-87938288E20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2171-4E09-4376-9A4C-369311C7B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4FEC-A1C8-4BAA-A14C-4047C822BB69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9E29-996A-4D2C-84B0-C51D83FA1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D47A-3350-4C85-A113-CE87F7184F7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6C29-1AFC-4253-B89C-C499483E3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CE7F-5C13-4C02-AF95-22F68FE3FA4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8EBB-E3C4-4FF3-BBE9-6124FDD1C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DE4AF-24CD-467F-B7A9-F518D70C5251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EFDFE-7896-45E3-B6F3-DC286595D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IME-V\Desktop\&#1046;&#1077;&#1085;&#1103;_&#1052;&#1072;&#1082;&#1089;&#1080;&#1084;&#1086;&#1074;&#1072;_-_&#1050;&#1083;&#1077;&#1085;_&#1090;&#1099;_&#1084;&#1086;&#1081;_&#1086;&#1087;&#1072;&#1074;&#1096;&#1080;&#1081;_(zvukoff.ru)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79512" y="5415065"/>
            <a:ext cx="54312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Сергей</a:t>
            </a:r>
            <a:r>
              <a:rPr lang="ru-RU" sz="72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Есенин</a:t>
            </a:r>
            <a:r>
              <a:rPr lang="ru-RU" sz="7200" b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5" name="Рисунок 4" descr="sergey-esenin-36s.jpg"/>
          <p:cNvPicPr>
            <a:picLocks noChangeAspect="1"/>
          </p:cNvPicPr>
          <p:nvPr/>
        </p:nvPicPr>
        <p:blipFill>
          <a:blip r:embed="rId4" cstate="print"/>
          <a:srcRect l="7305" t="6951" r="14136" b="41600"/>
          <a:stretch>
            <a:fillRect/>
          </a:stretch>
        </p:blipFill>
        <p:spPr>
          <a:xfrm>
            <a:off x="5364088" y="2060848"/>
            <a:ext cx="33123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ergey-Esenin-chit-SBezrukov-Ne-zhaleyu-ne-zovu-ne-plachu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512" y="-12547"/>
            <a:ext cx="8712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  <a:cs typeface="Arial" charset="0"/>
              </a:rPr>
              <a:t>Не жалею, не зову, не плачу…</a:t>
            </a:r>
            <a:r>
              <a:rPr lang="ru-RU" sz="5400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sz="5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31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ptcloud3.ams3.digitaloceanspaces.com/slides/pics/001/127/711/original/Slide1.jpg?1480232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5601" name="Рисунок 1" descr="esenin-reih-tatyana-35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259254" cy="37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0" y="5286388"/>
            <a:ext cx="8820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Дети Сергея Есенина и Зинаиды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Райх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: Константин Сергеевич Есенин (03.02.1920, Москва - 26.04.1986, Москва), похоронен на Ваганьковском кладбище. Был известным футбольным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статистиком.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Татьяна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Сергеевна Есенина(1918 - 1992).Член Союза писателей. Жила в Ташкенте. Директор музея Сергея Есенина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pic>
        <p:nvPicPr>
          <p:cNvPr id="6" name="Рисунок 1" descr="esenin-raih-34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808495"/>
            <a:ext cx="2286016" cy="3067919"/>
          </a:xfrm>
          <a:prstGeom prst="ellipse">
            <a:avLst/>
          </a:prstGeom>
          <a:ln w="9525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3500438"/>
            <a:ext cx="2428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Жена Есенина</a:t>
            </a:r>
            <a:r>
              <a:rPr lang="ru-RU" sz="2000" dirty="0" smtClean="0">
                <a:solidFill>
                  <a:srgbClr val="002060"/>
                </a:solidFill>
              </a:rPr>
              <a:t> -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Зинаида Николаевна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Райх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(1894 - 1939)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3" name="Рисунок 1" descr="sergey-esenin-17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36163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 descr="sergey-esenin-19s.gif"/>
          <p:cNvPicPr>
            <a:picLocks noChangeAspect="1"/>
          </p:cNvPicPr>
          <p:nvPr/>
        </p:nvPicPr>
        <p:blipFill>
          <a:blip r:embed="rId4"/>
          <a:srcRect l="1598"/>
          <a:stretch>
            <a:fillRect/>
          </a:stretch>
        </p:blipFill>
        <p:spPr bwMode="auto">
          <a:xfrm>
            <a:off x="4067175" y="476250"/>
            <a:ext cx="47879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57158" y="5643578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Сергей Есенин и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Айседора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Дункан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Берлин, 1922 год. </a:t>
            </a: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714876" y="5643578"/>
            <a:ext cx="3997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Сергей Есенин и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Айседора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Дункан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Париж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1922 год.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7" name="Рисунок 1" descr="sergey-esenin-25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3401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2" descr="sergey-esenin-26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9138" y="333375"/>
            <a:ext cx="391953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43438" y="6000768"/>
            <a:ext cx="4356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Сергей Есенин и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Айседора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Дункан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на улицах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Венеции.Фото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- август 1922 год.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0" y="6072207"/>
            <a:ext cx="4786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Сергей Есенин и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Айседора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Дункан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на пароходе "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Paris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".Фото (3) - 1 октября 1922 год.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ro.radiomayak.ru/wp-content/uploads/2018/10/esen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36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072066" y="1214422"/>
            <a:ext cx="39274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Брак их, несмотря на страстность отношений, был краток ,и вскоре произошел разрыв. Их развели.</a:t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В 1924 году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Дункан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вернулась в США.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</a:rPr>
              <a:t>Айседора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ненадолго пережила Есенина - на 1 год и 8 месяцев. В Ницце, повязав свой длинный кроваво-красный шарф, она отправилась на прогулку на автомобиле.</a:t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Последние ее слова были: "Прощайте, друзья! Я иду к славе".</a:t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Шарф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обернулся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вкруг колеса и затянул смертную петлю на шее танцовщицы.</a:t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Кончина была мгновенной. </a:t>
            </a:r>
          </a:p>
        </p:txBody>
      </p:sp>
      <p:pic>
        <p:nvPicPr>
          <p:cNvPr id="30722" name="Рисунок 2" descr="sergey-esenin-15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6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zolotoe-pero.net/images/publish/231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600200"/>
            <a:ext cx="4724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 жалею,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Не зову,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Не плачу…»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999108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A1E43"/>
                </a:solidFill>
                <a:latin typeface="Arial" pitchFamily="34" charset="0"/>
                <a:cs typeface="Arial" pitchFamily="34" charset="0"/>
              </a:rPr>
              <a:t>Есенин Сергей Александрович</a:t>
            </a:r>
            <a:br>
              <a:rPr lang="ru-RU" b="1" dirty="0" smtClean="0">
                <a:solidFill>
                  <a:srgbClr val="FA1E43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A1E43"/>
                </a:solidFill>
                <a:latin typeface="Arial" pitchFamily="34" charset="0"/>
                <a:cs typeface="Arial" pitchFamily="34" charset="0"/>
              </a:rPr>
              <a:t>03.10.1895 - 28.12.1925</a:t>
            </a:r>
            <a:endParaRPr lang="ru-RU" dirty="0" smtClean="0">
              <a:solidFill>
                <a:srgbClr val="FA1E4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ветлана\Есенин\Клен осень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Женя_Максимова_-_Клен_ты_мой_опавший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5334000"/>
            <a:ext cx="244475" cy="244475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357554" y="3643314"/>
            <a:ext cx="5429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Отговорила роща золотая</a:t>
            </a:r>
            <a:endParaRPr kumimoji="0" lang="ru-RU" sz="12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Березовым, веселым языком,</a:t>
            </a:r>
            <a:endParaRPr kumimoji="0" lang="ru-RU" sz="12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журавли, печально пролетая,</a:t>
            </a:r>
            <a:endParaRPr kumimoji="0" lang="ru-RU" sz="12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 не жалеют больше ни о ком.</a:t>
            </a:r>
            <a:endParaRPr kumimoji="0" lang="ru-RU" sz="12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6d9/000104c0-74d89aea/img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00298" y="1357298"/>
            <a:ext cx="58579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Жизнь – обман с чарующей тоскою,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Оттого так и сильна она,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своею грубою рукою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Роковые пишет письмена…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71472" y="4000504"/>
            <a:ext cx="57864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и все ж, теснимый и гонимый,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Я, смотря с улыбкой на зарю,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земле, мне близкой и любимой,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Эту жизнь за все благодарю. 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none" dirty="0" smtClean="0">
                <a:solidFill>
                  <a:srgbClr val="0070C0"/>
                </a:solidFill>
                <a:latin typeface="Bookman Old Style" pitchFamily="18" charset="0"/>
              </a:rPr>
              <a:t>До свиданья, друг мой, до свиданья…</a:t>
            </a:r>
            <a:endParaRPr lang="ru-RU" b="1" i="1" cap="none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7" name="Picture 5" descr="D:\Светлана\Есенин\1228419913_2872384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C"/>
              </a:clrFrom>
              <a:clrTo>
                <a:srgbClr val="EEEE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000108"/>
            <a:ext cx="6629400" cy="3276600"/>
          </a:xfrm>
          <a:prstGeom prst="rect">
            <a:avLst/>
          </a:prstGeom>
          <a:noFill/>
        </p:spPr>
      </p:pic>
      <p:pic>
        <p:nvPicPr>
          <p:cNvPr id="8" name="Picture 3" descr="D:\Светлана\Есенин\Памятник Есенину, Ряза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noFill/>
        </p:spPr>
      </p:pic>
      <p:pic>
        <p:nvPicPr>
          <p:cNvPr id="9" name="Picture 22" descr="Гостиница Англе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6d9/000104c0-74d89aea/img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357158" y="3000372"/>
            <a:ext cx="62865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28 декабря 1925 года Есенина нашли в ленинградской гостинице «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Англетер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повешенным на трубе парового отопления. Последнее его стихотворение — «До свиданья, друг мой, до свиданья…» — было написано в этой гостинице кровью, и по свидетельству друзей поэта, Есенин жаловался, что в номере нет чернил, и он вынужден был писать кровью.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Похоронен 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 декабря 1925 года в г. Москва на Ваганьковском кладбище.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14678" y="714356"/>
            <a:ext cx="54292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теперь уходим понемногу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ту страну, где тишь и благодать.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Может быть, и скоро мне в дорогу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Бренные пожитки собирать.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ptcloud3.ams3.digitaloceanspaces.com/slides/pics/001/127/711/original/Slide1.jpg?1480232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142984"/>
            <a:ext cx="721520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Есенин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Сергей Александрович</a:t>
            </a:r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03.10.1895 - 28.12.1925</a:t>
            </a:r>
            <a:endParaRPr lang="ru-RU" sz="4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678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В этом имени слово «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есень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»,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Осень, ясень, осенний цвет.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Что-то есть в нём от русских песен –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Поднебесье, тихие веси,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Синь берёз и синь рассвет.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Что-то есть в нём и от весенней грусти,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Юности и чистоты…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Только скажут – «Сергей Есенин»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Всей России встают черты…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bio_1.jpg"/>
          <p:cNvPicPr>
            <a:picLocks noChangeAspect="1"/>
          </p:cNvPicPr>
          <p:nvPr/>
        </p:nvPicPr>
        <p:blipFill>
          <a:blip r:embed="rId4" cstate="print"/>
          <a:srcRect l="4839" t="9734" r="1613"/>
          <a:stretch>
            <a:fillRect/>
          </a:stretch>
        </p:blipFill>
        <p:spPr>
          <a:xfrm>
            <a:off x="1043608" y="1484784"/>
            <a:ext cx="4176464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5508625" y="27813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Любой березняк –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По Есенину звонница!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Никто уже так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Перед ней не помолится.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Как храм, березняк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 честь Поэта возносится.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Никто уже так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На нож правды не бросится.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Татьяна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</a:rPr>
              <a:t>Смертина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up/datai/142809/0010-02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6d9/000104c0-74d89aea/img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571480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Виткуловская</a:t>
            </a:r>
            <a:r>
              <a:rPr lang="ru-RU" sz="2000" b="1" dirty="0" smtClean="0">
                <a:solidFill>
                  <a:srgbClr val="002060"/>
                </a:solidFill>
              </a:rPr>
              <a:t> сельская библиотека – филиал № 20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МБУК «МЦБС» Сосновского муниципального района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311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Библионочь</a:t>
            </a:r>
            <a:r>
              <a:rPr lang="ru-RU" sz="3600" b="1" dirty="0" smtClean="0">
                <a:solidFill>
                  <a:srgbClr val="FF0000"/>
                </a:solidFill>
              </a:rPr>
              <a:t>- 2020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00504"/>
            <a:ext cx="6215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3200" b="1" dirty="0" smtClean="0">
                <a:solidFill>
                  <a:srgbClr val="C00000"/>
                </a:solidFill>
              </a:rPr>
              <a:t>!</a:t>
            </a:r>
          </a:p>
          <a:p>
            <a:pPr marL="0" indent="0" algn="ctr">
              <a:buFontTx/>
              <a:buNone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 smtClean="0"/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Презентацию подготовила </a:t>
            </a:r>
            <a:r>
              <a:rPr lang="ru-RU" b="1" dirty="0" smtClean="0">
                <a:solidFill>
                  <a:srgbClr val="002060"/>
                </a:solidFill>
              </a:rPr>
              <a:t>библиотекарь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Крюкова С.М.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5288" y="3860800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Сергей Александрович Есенин родился в селе Константинове Рязанской губернии (21 сентября по старому стилю). Вскоре отец Есенина уехал в Москву, устроился работать там приказчиком и поэтому Есенина отдали на воспитание в семью деда по матери. У деда было трое взрослых неженатых сыновей. Сергей Есенин потом писал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2000" i="1" dirty="0">
                <a:latin typeface="Monotype Corsiva" pitchFamily="66" charset="0"/>
              </a:rPr>
              <a:t>“</a:t>
            </a:r>
            <a:r>
              <a:rPr lang="ru-RU" sz="2000" i="1" dirty="0">
                <a:solidFill>
                  <a:srgbClr val="002060"/>
                </a:solidFill>
                <a:latin typeface="Monotype Corsiva" pitchFamily="66" charset="0"/>
              </a:rPr>
              <a:t>Мои дяди (трое неженатые сыновья деда) были озорными братьями. Когда мне было три с половиной года они посадили меня на лошадь без седла и пустили в галоп. Ещё меня учили плавать: сажали в лодку, плыли на середину озера и бросали в воду. Когда мне исполнилось восемь лет, я заменял одному своему дяде охотничью собаку, плавал по воде за подстреленными утками.”</a:t>
            </a:r>
          </a:p>
        </p:txBody>
      </p:sp>
      <p:pic>
        <p:nvPicPr>
          <p:cNvPr id="14339" name="Рисунок 2" descr="photos0-800x600.jpeg"/>
          <p:cNvPicPr>
            <a:picLocks noChangeAspect="1"/>
          </p:cNvPicPr>
          <p:nvPr/>
        </p:nvPicPr>
        <p:blipFill>
          <a:blip r:embed="rId3"/>
          <a:srcRect l="7475" t="7161" r="4642" b="13461"/>
          <a:stretch>
            <a:fillRect/>
          </a:stretch>
        </p:blipFill>
        <p:spPr bwMode="auto">
          <a:xfrm>
            <a:off x="1835150" y="88900"/>
            <a:ext cx="54737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sergey-esenin-31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7799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000629" y="3714753"/>
            <a:ext cx="4143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Родители Сергея Есенина: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отец Александр Никитич Есенин 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1873 - 1931), </a:t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мать - Татьяна Фёдоровна Есенина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, в девичестве Титова (1875 - 1955). </a:t>
            </a:r>
            <a:br>
              <a:rPr lang="ru-RU" sz="20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На коленях - дочь Александра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sergey-esenin-1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5091113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286380" y="2786058"/>
            <a:ext cx="36417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Сергей Есенин с сестрами Екатериной и Александрой (Шурой). 1912 год</a:t>
            </a:r>
            <a:br>
              <a:rPr lang="ru-RU" sz="20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Есенина Екатерина Александровна (1905 - 1977)</a:t>
            </a:r>
            <a:br>
              <a:rPr lang="ru-RU" sz="20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Есенина Александра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Александровна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(1911 - 1 июня 1981),</a:t>
            </a:r>
            <a:br>
              <a:rPr lang="ru-RU" sz="20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похоронена недалеко от Сергея Есенина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2" descr="spas-klepiki.muzey_s.a.esenina.ukazatel.1.jpg"/>
          <p:cNvPicPr>
            <a:picLocks noChangeAspect="1"/>
          </p:cNvPicPr>
          <p:nvPr/>
        </p:nvPicPr>
        <p:blipFill>
          <a:blip r:embed="rId3"/>
          <a:srcRect r="7494"/>
          <a:stretch>
            <a:fillRect/>
          </a:stretch>
        </p:blipFill>
        <p:spPr bwMode="auto">
          <a:xfrm>
            <a:off x="1692275" y="114300"/>
            <a:ext cx="5903913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00166" y="4000504"/>
            <a:ext cx="76438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“Край любимый! Сердцу снятся…”(1914)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Край любимый! Сердцу снятся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Скирды солнца в водах лонных.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хотел бы затеряться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зеленях твоих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стозвонных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6d9/000104c0-74d89aea/img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928934"/>
            <a:ext cx="6340044" cy="37020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28926" y="500042"/>
            <a:ext cx="5857916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Природа - всеобъемлющая, главная стихия творчества поэта, и с ней лирический герой связан врожденно и пожизненно: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071678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Родился я с песнями в травном одеяле.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Зори меня вешние в радугу свивали"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("Матушка в купальницу по лесу ходила...", 1912);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6d9/000104c0-74d89aea/img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357686" y="285728"/>
            <a:ext cx="4641852" cy="681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 Москве Есенин опубликовал своё первое стихотворение “Береза”, которое было напечатано в Московском детском журнале “Мирок”. 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Белая береза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Под моим окном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Принакрылась снегом,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Точно серебром.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На пушистых ветках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Снежною каймой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Распустились кисти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Белой бахромой.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И стоит береза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 сонной тишине,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И горят снежинки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 золотом огне.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А заря, лениво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Обходя кругом,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обсыпает ветки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Новым серебром.</a:t>
            </a:r>
          </a:p>
          <a:p>
            <a:endParaRPr lang="ru-RU" b="1" dirty="0">
              <a:latin typeface="Calibri" pitchFamily="34" charset="0"/>
            </a:endParaRPr>
          </a:p>
        </p:txBody>
      </p:sp>
      <p:pic>
        <p:nvPicPr>
          <p:cNvPr id="4" name="Рисунок 3" descr="0_341a9_ea39e8bc_XL.jpg"/>
          <p:cNvPicPr>
            <a:picLocks noChangeAspect="1"/>
          </p:cNvPicPr>
          <p:nvPr/>
        </p:nvPicPr>
        <p:blipFill>
          <a:blip r:embed="rId3" cstate="print"/>
          <a:srcRect l="2001" t="1617" r="2001" b="1617"/>
          <a:stretch>
            <a:fillRect/>
          </a:stretch>
        </p:blipFill>
        <p:spPr>
          <a:xfrm>
            <a:off x="107504" y="548680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616</Words>
  <Application>Microsoft Office PowerPoint</Application>
  <PresentationFormat>Экран (4:3)</PresentationFormat>
  <Paragraphs>74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 свиданья, друг мой, до свиданья…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</cp:lastModifiedBy>
  <cp:revision>54</cp:revision>
  <cp:lastPrinted>2015-10-22T08:41:32Z</cp:lastPrinted>
  <dcterms:created xsi:type="dcterms:W3CDTF">2011-12-17T13:12:33Z</dcterms:created>
  <dcterms:modified xsi:type="dcterms:W3CDTF">2020-04-22T13:53:45Z</dcterms:modified>
</cp:coreProperties>
</file>